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19"/>
  </p:handoutMasterIdLst>
  <p:sldIdLst>
    <p:sldId id="257" r:id="rId2"/>
    <p:sldId id="293" r:id="rId3"/>
    <p:sldId id="258" r:id="rId4"/>
    <p:sldId id="270" r:id="rId5"/>
    <p:sldId id="268" r:id="rId6"/>
    <p:sldId id="259" r:id="rId7"/>
    <p:sldId id="263" r:id="rId8"/>
    <p:sldId id="262" r:id="rId9"/>
    <p:sldId id="265" r:id="rId10"/>
    <p:sldId id="287" r:id="rId11"/>
    <p:sldId id="292" r:id="rId12"/>
    <p:sldId id="291" r:id="rId13"/>
    <p:sldId id="277" r:id="rId14"/>
    <p:sldId id="290" r:id="rId15"/>
    <p:sldId id="271" r:id="rId16"/>
    <p:sldId id="289" r:id="rId17"/>
    <p:sldId id="264" r:id="rId18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7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A216738B-96F3-48CA-B460-3E46DA3DE6E3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E770D201-BC27-4035-BA9A-71D2F4CED9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654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AB7061E-A92A-4E22-BE21-CE1A4D156571}" type="datetimeFigureOut">
              <a:rPr lang="en-US" smtClean="0"/>
              <a:pPr/>
              <a:t>11/18/2014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4803DC-B14D-4A6A-BD98-698CC0A9CFFE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7724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HELPING YOUR CHILD SUCCEED IN MIDDLE SCHOOL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4648200" y="5638800"/>
            <a:ext cx="4495800" cy="866336"/>
          </a:xfrm>
        </p:spPr>
        <p:txBody>
          <a:bodyPr>
            <a:normAutofit/>
          </a:bodyPr>
          <a:lstStyle/>
          <a:p>
            <a:pPr algn="ctr"/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Study Skills Class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Covered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/>
              <a:t>Setting </a:t>
            </a:r>
            <a:r>
              <a:rPr lang="en-US" b="1" dirty="0" smtClean="0"/>
              <a:t>Goals</a:t>
            </a:r>
          </a:p>
          <a:p>
            <a:r>
              <a:rPr lang="en-US" b="1" dirty="0" smtClean="0"/>
              <a:t>Learning Styles</a:t>
            </a:r>
          </a:p>
          <a:p>
            <a:r>
              <a:rPr lang="en-US" b="1" dirty="0" smtClean="0"/>
              <a:t>Studying Strategies/Study Environment</a:t>
            </a:r>
          </a:p>
          <a:p>
            <a:r>
              <a:rPr lang="en-US" b="1" dirty="0" smtClean="0"/>
              <a:t>Test-Taking Strategies</a:t>
            </a:r>
          </a:p>
          <a:p>
            <a:r>
              <a:rPr lang="en-US" b="1" dirty="0" smtClean="0"/>
              <a:t>Test Anxiety</a:t>
            </a:r>
          </a:p>
          <a:p>
            <a:r>
              <a:rPr lang="en-US" b="1" dirty="0" smtClean="0"/>
              <a:t>Project Planning</a:t>
            </a:r>
          </a:p>
          <a:p>
            <a:pPr marL="0" indent="0">
              <a:buNone/>
            </a:pPr>
            <a:endParaRPr lang="en-US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Talk about or make </a:t>
            </a:r>
            <a:r>
              <a:rPr lang="en-US" dirty="0"/>
              <a:t>a list of the reasons why you want to reach the goal</a:t>
            </a:r>
          </a:p>
          <a:p>
            <a:r>
              <a:rPr lang="en-US" dirty="0"/>
              <a:t>Change your thoughts </a:t>
            </a:r>
            <a:r>
              <a:rPr lang="en-US" dirty="0" smtClean="0"/>
              <a:t>(“This is torture.” </a:t>
            </a:r>
            <a:r>
              <a:rPr lang="en-US" dirty="0"/>
              <a:t>vs. </a:t>
            </a:r>
            <a:r>
              <a:rPr lang="en-US" dirty="0" smtClean="0"/>
              <a:t>“It will be great to learn more about..”)</a:t>
            </a:r>
            <a:endParaRPr lang="en-US" dirty="0"/>
          </a:p>
          <a:p>
            <a:r>
              <a:rPr lang="en-US" dirty="0" smtClean="0"/>
              <a:t>Believe you can</a:t>
            </a:r>
          </a:p>
          <a:p>
            <a:r>
              <a:rPr lang="en-US" dirty="0" smtClean="0"/>
              <a:t>Set </a:t>
            </a:r>
            <a:r>
              <a:rPr lang="en-US" dirty="0"/>
              <a:t>a timer </a:t>
            </a:r>
            <a:r>
              <a:rPr lang="en-US" dirty="0" smtClean="0"/>
              <a:t>&amp; </a:t>
            </a:r>
            <a:r>
              <a:rPr lang="en-US" dirty="0"/>
              <a:t>reward </a:t>
            </a:r>
            <a:r>
              <a:rPr lang="en-US" dirty="0" smtClean="0"/>
              <a:t>self </a:t>
            </a:r>
            <a:r>
              <a:rPr lang="en-US" dirty="0"/>
              <a:t>with a break, snack, video game, etc. </a:t>
            </a:r>
            <a:r>
              <a:rPr lang="en-US" dirty="0" smtClean="0"/>
              <a:t>for accomplishing your goal</a:t>
            </a:r>
            <a:endParaRPr lang="en-US" dirty="0"/>
          </a:p>
          <a:p>
            <a:r>
              <a:rPr lang="en-US" dirty="0"/>
              <a:t>Remove distractions or create obstacles to those distractions</a:t>
            </a:r>
          </a:p>
          <a:p>
            <a:r>
              <a:rPr lang="en-US" dirty="0"/>
              <a:t>Give &amp; receive help</a:t>
            </a:r>
          </a:p>
          <a:p>
            <a:r>
              <a:rPr lang="en-US" dirty="0"/>
              <a:t>Make time for the </a:t>
            </a:r>
            <a:r>
              <a:rPr lang="en-US" dirty="0" smtClean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736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Test-Taking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Prepare, prepare, prepare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Strategies based on Learning Style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Positive coping thoughts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Deep breaths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Visualize</a:t>
            </a:r>
          </a:p>
          <a:p>
            <a:pPr marL="448056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Remember:</a:t>
            </a:r>
          </a:p>
          <a:p>
            <a:pPr marL="813816" lvl="1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 smtClean="0"/>
              <a:t>The </a:t>
            </a:r>
            <a:r>
              <a:rPr lang="en-US" altLang="en-US" dirty="0"/>
              <a:t>goal is not A’s but Learning</a:t>
            </a:r>
          </a:p>
          <a:p>
            <a:pPr marL="813816" lvl="1" indent="-384048">
              <a:lnSpc>
                <a:spcPct val="90000"/>
              </a:lnSpc>
              <a:buFont typeface="Wingdings 2"/>
              <a:buChar char=""/>
              <a:defRPr/>
            </a:pPr>
            <a:r>
              <a:rPr lang="en-US" altLang="en-US" dirty="0"/>
              <a:t>Test scores do not measure your worth or your intelligence</a:t>
            </a:r>
          </a:p>
          <a:p>
            <a:pPr marL="64008" indent="0">
              <a:lnSpc>
                <a:spcPct val="90000"/>
              </a:lnSpc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437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Homework Difficulties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Overwhelmed by homework?</a:t>
            </a:r>
          </a:p>
          <a:p>
            <a:pPr lvl="1"/>
            <a:r>
              <a:rPr lang="en-US" dirty="0" smtClean="0"/>
              <a:t>Have one assignment/materials </a:t>
            </a:r>
            <a:r>
              <a:rPr lang="en-US" dirty="0"/>
              <a:t> </a:t>
            </a:r>
            <a:r>
              <a:rPr lang="en-US" dirty="0" smtClean="0"/>
              <a:t>out at a time</a:t>
            </a:r>
          </a:p>
          <a:p>
            <a:pPr lvl="1"/>
            <a:r>
              <a:rPr lang="en-US" dirty="0" smtClean="0"/>
              <a:t>After finishing an assignment, put it away &amp; check off assignment in notebook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Backpack is packed and ready to go each evening – Not in the morning</a:t>
            </a:r>
          </a:p>
          <a:p>
            <a:endParaRPr lang="en-US" dirty="0" smtClean="0"/>
          </a:p>
          <a:p>
            <a:r>
              <a:rPr lang="en-US" dirty="0" smtClean="0"/>
              <a:t>Unsure how to complete homework?  Call someone in their class for assistance or email the teacher</a:t>
            </a:r>
          </a:p>
          <a:p>
            <a:pPr lvl="1"/>
            <a:r>
              <a:rPr lang="en-US" dirty="0" smtClean="0"/>
              <a:t>Encourage students to become independent in talking with teachers for extra support or clarification</a:t>
            </a:r>
          </a:p>
          <a:p>
            <a:endParaRPr lang="en-US" dirty="0" smtClean="0"/>
          </a:p>
          <a:p>
            <a:r>
              <a:rPr lang="en-US" dirty="0" smtClean="0"/>
              <a:t>Set goals &amp; take breaks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MAP 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Implemented MAP </a:t>
            </a:r>
            <a:r>
              <a:rPr lang="en-US" dirty="0"/>
              <a:t>testing to help us gage student </a:t>
            </a:r>
            <a:r>
              <a:rPr lang="en-US" dirty="0" smtClean="0"/>
              <a:t>growth</a:t>
            </a:r>
          </a:p>
          <a:p>
            <a:r>
              <a:rPr lang="en-US" dirty="0" smtClean="0"/>
              <a:t>Teacher will use the </a:t>
            </a:r>
            <a:r>
              <a:rPr lang="en-US" dirty="0"/>
              <a:t>data to help drive their </a:t>
            </a:r>
            <a:r>
              <a:rPr lang="en-US" dirty="0" smtClean="0"/>
              <a:t>instruction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-Provides specific </a:t>
            </a:r>
            <a:r>
              <a:rPr lang="en-US" dirty="0"/>
              <a:t>areas in both reading and math that </a:t>
            </a:r>
            <a:r>
              <a:rPr lang="en-US" dirty="0" smtClean="0"/>
              <a:t>	a </a:t>
            </a:r>
            <a:r>
              <a:rPr lang="en-US" dirty="0"/>
              <a:t>teacher can </a:t>
            </a:r>
            <a:r>
              <a:rPr lang="en-US" dirty="0" smtClean="0"/>
              <a:t>target</a:t>
            </a:r>
          </a:p>
          <a:p>
            <a:r>
              <a:rPr lang="en-US" dirty="0" smtClean="0"/>
              <a:t>Adaptive assessment</a:t>
            </a:r>
          </a:p>
          <a:p>
            <a:pPr marL="0" indent="0">
              <a:buNone/>
            </a:pPr>
            <a:r>
              <a:rPr lang="en-US" dirty="0" smtClean="0"/>
              <a:t>	-Gives students a more challenging question each time 	they answer a question correctly</a:t>
            </a:r>
          </a:p>
          <a:p>
            <a:r>
              <a:rPr lang="en-US" dirty="0" smtClean="0"/>
              <a:t>Parents will receive a MAP report with the first quarter report card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-Main goal is to help you understand your child’s 	growth throughout the school year</a:t>
            </a:r>
          </a:p>
          <a:p>
            <a:r>
              <a:rPr lang="en-US" dirty="0" smtClean="0"/>
              <a:t>MAP assessments again in January and May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098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8382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Social Emotional Health</a:t>
            </a:r>
            <a:br>
              <a:rPr lang="en-US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4582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Balance</a:t>
            </a:r>
          </a:p>
          <a:p>
            <a:r>
              <a:rPr lang="en-US" dirty="0" smtClean="0"/>
              <a:t>Developing </a:t>
            </a:r>
            <a:r>
              <a:rPr lang="en-US" dirty="0"/>
              <a:t>&amp;</a:t>
            </a:r>
            <a:r>
              <a:rPr lang="en-US" dirty="0" smtClean="0"/>
              <a:t> utilizing time-management skills</a:t>
            </a:r>
          </a:p>
          <a:p>
            <a:r>
              <a:rPr lang="en-US" dirty="0" smtClean="0"/>
              <a:t>Explore new interests but balance school work with free time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Mind and Body</a:t>
            </a:r>
          </a:p>
          <a:p>
            <a:r>
              <a:rPr lang="en-US" dirty="0" smtClean="0"/>
              <a:t>Mindfulness</a:t>
            </a:r>
          </a:p>
          <a:p>
            <a:r>
              <a:rPr lang="en-US" dirty="0" smtClean="0"/>
              <a:t>Breathing</a:t>
            </a:r>
          </a:p>
          <a:p>
            <a:r>
              <a:rPr lang="en-US" dirty="0" smtClean="0"/>
              <a:t>Healthy exercise </a:t>
            </a:r>
          </a:p>
          <a:p>
            <a:r>
              <a:rPr lang="en-US" dirty="0" smtClean="0"/>
              <a:t>Proper nutrition</a:t>
            </a:r>
          </a:p>
          <a:p>
            <a:r>
              <a:rPr lang="en-US" dirty="0" smtClean="0"/>
              <a:t>Sleep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Social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Friendships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ommon interest friendships develop</a:t>
            </a:r>
          </a:p>
          <a:p>
            <a:pPr lvl="1"/>
            <a:r>
              <a:rPr lang="en-US" dirty="0" smtClean="0"/>
              <a:t>Friends becoming more important &amp; influential</a:t>
            </a:r>
          </a:p>
          <a:p>
            <a:pPr lvl="1"/>
            <a:r>
              <a:rPr lang="en-US" dirty="0" smtClean="0"/>
              <a:t>Character reminders: being kind &amp; respectful to all; appreciate differences </a:t>
            </a:r>
          </a:p>
          <a:p>
            <a:pPr marL="393192" lvl="1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r>
              <a:rPr lang="en-US" dirty="0" smtClean="0"/>
              <a:t>Conflict resolution</a:t>
            </a:r>
          </a:p>
          <a:p>
            <a:pPr lvl="1"/>
            <a:r>
              <a:rPr lang="en-US" dirty="0" smtClean="0"/>
              <a:t>Child may need guidance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ncourage addressing the situation </a:t>
            </a:r>
            <a:r>
              <a:rPr lang="en-US" u="sng" dirty="0" smtClean="0"/>
              <a:t>in-person</a:t>
            </a:r>
          </a:p>
          <a:p>
            <a:pPr lvl="1"/>
            <a:r>
              <a:rPr lang="en-US" dirty="0" smtClean="0"/>
              <a:t>Role play</a:t>
            </a:r>
          </a:p>
          <a:p>
            <a:pPr lvl="1"/>
            <a:r>
              <a:rPr lang="en-US" dirty="0" smtClean="0"/>
              <a:t>Write out thoughts &amp; revise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46370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Remember….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COMMUNICATION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PARENTAL INVOLVEMENT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ENCOURAGEMENT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BALANCE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GMSS Guidance Staff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Mrs</a:t>
            </a:r>
            <a:r>
              <a:rPr lang="en-US" sz="2800" dirty="0"/>
              <a:t>. </a:t>
            </a:r>
            <a:r>
              <a:rPr lang="en-US" sz="2800" dirty="0" smtClean="0"/>
              <a:t>Rolf – School Counselor </a:t>
            </a:r>
            <a:r>
              <a:rPr lang="en-US" sz="2000" dirty="0" smtClean="0"/>
              <a:t>(6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&amp; 7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Grades)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Mrs. Knapp–School Counselor </a:t>
            </a:r>
            <a:r>
              <a:rPr lang="en-US" sz="2000" dirty="0" smtClean="0"/>
              <a:t>(8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Mrs</a:t>
            </a:r>
            <a:r>
              <a:rPr lang="en-US" sz="2800" dirty="0"/>
              <a:t>. </a:t>
            </a:r>
            <a:r>
              <a:rPr lang="en-US" sz="2800" dirty="0" smtClean="0"/>
              <a:t>Santo –School Social </a:t>
            </a:r>
            <a:r>
              <a:rPr lang="en-US" sz="2800" dirty="0"/>
              <a:t>Worker 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/>
              <a:t>Mr. Knewitz – </a:t>
            </a:r>
            <a:r>
              <a:rPr lang="en-US" sz="2800" dirty="0" smtClean="0"/>
              <a:t>Psychologist </a:t>
            </a:r>
          </a:p>
          <a:p>
            <a:pPr>
              <a:lnSpc>
                <a:spcPct val="150000"/>
              </a:lnSpc>
            </a:pPr>
            <a:r>
              <a:rPr lang="en-US" sz="2800" dirty="0" smtClean="0"/>
              <a:t>Mrs. Gough – </a:t>
            </a:r>
            <a:r>
              <a:rPr lang="en-US" sz="2800" dirty="0"/>
              <a:t>Speech &amp; Language 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075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Keys to Academic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endParaRPr lang="en-US" sz="3200" dirty="0" smtClean="0"/>
          </a:p>
          <a:p>
            <a:pPr marL="514350" indent="-514350">
              <a:buAutoNum type="arabicPeriod"/>
            </a:pPr>
            <a:r>
              <a:rPr lang="en-US" sz="3200" dirty="0" smtClean="0"/>
              <a:t>Organization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Time Management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Prioritization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Concentration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Motivation</a:t>
            </a:r>
          </a:p>
          <a:p>
            <a:pPr marL="514350" indent="-514350">
              <a:buAutoNum type="arabicPeriod"/>
            </a:pPr>
            <a:r>
              <a:rPr lang="en-US" sz="3200" dirty="0" smtClean="0"/>
              <a:t>Preparation</a:t>
            </a:r>
          </a:p>
          <a:p>
            <a:pPr marL="514350" indent="-514350">
              <a:buFont typeface="Wingdings 2"/>
              <a:buAutoNum type="arabicPeriod"/>
            </a:pPr>
            <a:r>
              <a:rPr lang="en-US" sz="3200" dirty="0"/>
              <a:t>Social Emotional </a:t>
            </a:r>
            <a:r>
              <a:rPr lang="en-US" sz="3200" dirty="0" smtClean="0"/>
              <a:t>Health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Organization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181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Binders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ravels with student to each class (may have separate binder for Math &amp; LA)</a:t>
            </a:r>
          </a:p>
          <a:p>
            <a:pPr lvl="2"/>
            <a:r>
              <a:rPr lang="en-US" dirty="0" smtClean="0"/>
              <a:t>2-Pocket 3-hole punched plastic folders</a:t>
            </a:r>
          </a:p>
          <a:p>
            <a:pPr lvl="3"/>
            <a:r>
              <a:rPr lang="en-US" dirty="0" smtClean="0"/>
              <a:t>One per class, in order</a:t>
            </a:r>
          </a:p>
          <a:p>
            <a:pPr lvl="3"/>
            <a:r>
              <a:rPr lang="en-US" dirty="0" smtClean="0"/>
              <a:t>Color </a:t>
            </a:r>
            <a:r>
              <a:rPr lang="en-US" dirty="0"/>
              <a:t>-</a:t>
            </a:r>
            <a:r>
              <a:rPr lang="en-US" dirty="0" smtClean="0"/>
              <a:t>coordinate with notebooks </a:t>
            </a:r>
          </a:p>
          <a:p>
            <a:pPr lvl="3"/>
            <a:r>
              <a:rPr lang="en-US" dirty="0" smtClean="0"/>
              <a:t>Assignment Notebook in Binder</a:t>
            </a:r>
          </a:p>
          <a:p>
            <a:pPr lvl="2"/>
            <a:r>
              <a:rPr lang="en-US" dirty="0" smtClean="0"/>
              <a:t>Homework folder </a:t>
            </a:r>
          </a:p>
          <a:p>
            <a:pPr lvl="4"/>
            <a:r>
              <a:rPr lang="en-US" dirty="0" smtClean="0"/>
              <a:t>Labeled </a:t>
            </a:r>
            <a:r>
              <a:rPr lang="en-US" i="1" dirty="0" smtClean="0"/>
              <a:t>To-Do</a:t>
            </a:r>
            <a:r>
              <a:rPr lang="en-US" dirty="0" smtClean="0"/>
              <a:t>/ </a:t>
            </a:r>
            <a:r>
              <a:rPr lang="en-US" i="1" dirty="0" smtClean="0"/>
              <a:t>Finished</a:t>
            </a:r>
          </a:p>
          <a:p>
            <a:pPr lvl="2"/>
            <a:r>
              <a:rPr lang="en-US" dirty="0" smtClean="0"/>
              <a:t>Extra </a:t>
            </a:r>
            <a:r>
              <a:rPr lang="en-US" dirty="0"/>
              <a:t>p</a:t>
            </a:r>
            <a:r>
              <a:rPr lang="en-US" dirty="0" smtClean="0"/>
              <a:t>encils and supplies in pocket</a:t>
            </a:r>
          </a:p>
          <a:p>
            <a:pPr lvl="2"/>
            <a:r>
              <a:rPr lang="en-US" dirty="0" smtClean="0"/>
              <a:t>Built-in </a:t>
            </a:r>
            <a:r>
              <a:rPr lang="en-US" dirty="0"/>
              <a:t>a</a:t>
            </a:r>
            <a:r>
              <a:rPr lang="en-US" dirty="0" smtClean="0"/>
              <a:t>ccordion folders: place to save returned work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>
              <a:buNone/>
            </a:pPr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Organization</a:t>
            </a:r>
            <a:endParaRPr lang="en-US" sz="1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389120"/>
          </a:xfrm>
        </p:spPr>
        <p:txBody>
          <a:bodyPr>
            <a:normAutofit/>
          </a:bodyPr>
          <a:lstStyle/>
          <a:p>
            <a:pPr lvl="2"/>
            <a:endParaRPr lang="en-US" dirty="0" smtClean="0"/>
          </a:p>
          <a:p>
            <a:r>
              <a:rPr lang="en-US" dirty="0" smtClean="0"/>
              <a:t>Set up a calendar for weekly or bi-weekly binder cleanouts</a:t>
            </a:r>
          </a:p>
          <a:p>
            <a:pPr lvl="1"/>
            <a:r>
              <a:rPr lang="en-US" dirty="0" smtClean="0"/>
              <a:t>Mark dates on the calendar</a:t>
            </a:r>
          </a:p>
          <a:p>
            <a:pPr lvl="1"/>
            <a:r>
              <a:rPr lang="en-US" dirty="0" smtClean="0"/>
              <a:t>Student cleans out binder</a:t>
            </a:r>
          </a:p>
          <a:p>
            <a:pPr lvl="2"/>
            <a:r>
              <a:rPr lang="en-US" dirty="0" smtClean="0"/>
              <a:t>May need assistance and/or reminder to do this</a:t>
            </a:r>
          </a:p>
          <a:p>
            <a:pPr lvl="1"/>
            <a:r>
              <a:rPr lang="en-US" dirty="0" smtClean="0"/>
              <a:t>Keep  a binder at home where papers are stored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 Notebook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Clear expectation that.. </a:t>
            </a:r>
          </a:p>
          <a:p>
            <a:pPr lvl="1"/>
            <a:r>
              <a:rPr lang="en-US" b="1" dirty="0" smtClean="0"/>
              <a:t>Every assignment/project </a:t>
            </a:r>
            <a:r>
              <a:rPr lang="en-US" dirty="0" smtClean="0"/>
              <a:t>is written down</a:t>
            </a:r>
          </a:p>
          <a:p>
            <a:pPr lvl="1"/>
            <a:r>
              <a:rPr lang="en-US" b="1" dirty="0" smtClean="0"/>
              <a:t>Every exam </a:t>
            </a:r>
            <a:r>
              <a:rPr lang="en-US" dirty="0" smtClean="0"/>
              <a:t>is written down</a:t>
            </a:r>
          </a:p>
          <a:p>
            <a:pPr lvl="2"/>
            <a:r>
              <a:rPr lang="en-US" dirty="0" smtClean="0"/>
              <a:t>Write down dates to study for a test at least 2 nights before</a:t>
            </a:r>
          </a:p>
          <a:p>
            <a:pPr lvl="2"/>
            <a:r>
              <a:rPr lang="en-US" dirty="0" smtClean="0"/>
              <a:t>Read your assignment notebook when you sit down to do homework each night</a:t>
            </a:r>
          </a:p>
          <a:p>
            <a:pPr lvl="0"/>
            <a:r>
              <a:rPr lang="en-US" dirty="0" smtClean="0"/>
              <a:t>Check off each assignment as you complete it</a:t>
            </a:r>
          </a:p>
          <a:p>
            <a:pPr lvl="0"/>
            <a:r>
              <a:rPr lang="en-US" dirty="0" smtClean="0"/>
              <a:t>If you keep forgetting, get creative! </a:t>
            </a:r>
            <a:r>
              <a:rPr lang="en-US" dirty="0"/>
              <a:t>E</a:t>
            </a:r>
            <a:r>
              <a:rPr lang="en-US" dirty="0" smtClean="0"/>
              <a:t>x. Take picture of homework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Time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Designate a time and place for daily homework</a:t>
            </a:r>
          </a:p>
          <a:p>
            <a:pPr lvl="1"/>
            <a:r>
              <a:rPr lang="en-US" dirty="0" smtClean="0"/>
              <a:t>Include after school activities when setting up homework schedule </a:t>
            </a:r>
          </a:p>
          <a:p>
            <a:pPr lvl="1"/>
            <a:r>
              <a:rPr lang="en-US" dirty="0" smtClean="0"/>
              <a:t>Upcoming test? Mark on calendar</a:t>
            </a:r>
          </a:p>
          <a:p>
            <a:pPr lvl="1"/>
            <a:r>
              <a:rPr lang="en-US" dirty="0" smtClean="0"/>
              <a:t>Study location with breaks as needed</a:t>
            </a:r>
          </a:p>
          <a:p>
            <a:pPr marL="393192" lvl="1" indent="0">
              <a:buNone/>
            </a:pPr>
            <a:endParaRPr lang="en-US" dirty="0" smtClean="0"/>
          </a:p>
          <a:p>
            <a:r>
              <a:rPr lang="en-US" dirty="0" smtClean="0"/>
              <a:t>Chunk long-term projects into smaller segments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Prioritization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10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When completing homework, help your child prioritize</a:t>
            </a:r>
          </a:p>
          <a:p>
            <a:pPr lvl="1"/>
            <a:r>
              <a:rPr lang="en-US" dirty="0" smtClean="0"/>
              <a:t>Use assignment notebook or have your child create a list (what is due tomorrow, in 2 days, in a week)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Create T0-Do List</a:t>
            </a:r>
          </a:p>
          <a:p>
            <a:pPr lvl="2"/>
            <a:r>
              <a:rPr lang="en-US" dirty="0" smtClean="0"/>
              <a:t>What needs to be completed each night in order to finish assignments on-time</a:t>
            </a:r>
          </a:p>
          <a:p>
            <a:pPr lvl="2"/>
            <a:r>
              <a:rPr lang="en-US" dirty="0" smtClean="0"/>
              <a:t>What can wait until the next night to be completed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Challenging homework first/Easiest homework last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Concentration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85344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Limit distractions</a:t>
            </a:r>
          </a:p>
          <a:p>
            <a:pPr lvl="1"/>
            <a:r>
              <a:rPr lang="en-US" i="1" dirty="0" smtClean="0"/>
              <a:t>Siblings</a:t>
            </a:r>
          </a:p>
          <a:p>
            <a:pPr lvl="1"/>
            <a:r>
              <a:rPr lang="en-US" i="1" dirty="0" smtClean="0"/>
              <a:t>Television/Cellphone </a:t>
            </a:r>
          </a:p>
          <a:p>
            <a:pPr lvl="1"/>
            <a:r>
              <a:rPr lang="en-US" i="1" dirty="0" smtClean="0"/>
              <a:t>Where is the activity center of the house?</a:t>
            </a:r>
          </a:p>
          <a:p>
            <a:endParaRPr lang="en-US" i="1" dirty="0" smtClean="0"/>
          </a:p>
          <a:p>
            <a:r>
              <a:rPr lang="en-US" dirty="0" smtClean="0"/>
              <a:t>Phone, TV, and Computer off-limits during homework time.</a:t>
            </a:r>
          </a:p>
          <a:p>
            <a:pPr lvl="1"/>
            <a:r>
              <a:rPr lang="en-US" dirty="0" smtClean="0"/>
              <a:t>If child needs to use computer to type a paper or complete research, turn off access to e-mail and games </a:t>
            </a:r>
          </a:p>
          <a:p>
            <a:pPr lvl="1"/>
            <a:r>
              <a:rPr lang="en-US" dirty="0" smtClean="0"/>
              <a:t>Clearly state your expectations - This is Homework Time, not computer time. Monitor usage.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1455</TotalTime>
  <Words>678</Words>
  <Application>Microsoft Office PowerPoint</Application>
  <PresentationFormat>On-screen Show (4:3)</PresentationFormat>
  <Paragraphs>149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Flow</vt:lpstr>
      <vt:lpstr>HELPING YOUR CHILD SUCCEED IN MIDDLE SCHOOL</vt:lpstr>
      <vt:lpstr>GMSS Guidance Staff</vt:lpstr>
      <vt:lpstr>Keys to Academic Success</vt:lpstr>
      <vt:lpstr>Organization </vt:lpstr>
      <vt:lpstr>Organization</vt:lpstr>
      <vt:lpstr>Assignment Notebook</vt:lpstr>
      <vt:lpstr>Time Management</vt:lpstr>
      <vt:lpstr>Prioritization</vt:lpstr>
      <vt:lpstr>Concentration</vt:lpstr>
      <vt:lpstr>Study Skills Class </vt:lpstr>
      <vt:lpstr>Motivation</vt:lpstr>
      <vt:lpstr>Test-Taking Strategies</vt:lpstr>
      <vt:lpstr>Homework Difficulties</vt:lpstr>
      <vt:lpstr>MAP Testing</vt:lpstr>
      <vt:lpstr>Social Emotional Health </vt:lpstr>
      <vt:lpstr>Social Changes</vt:lpstr>
      <vt:lpstr>   Remember….</vt:lpstr>
    </vt:vector>
  </TitlesOfParts>
  <Company>Geneva CUSD 304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HELPING YOUR CHILD SUCCESS IN MIDDLE SCHOOL</dc:title>
  <dc:creator>Shelly Lynn Rolf</dc:creator>
  <cp:lastModifiedBy>Image</cp:lastModifiedBy>
  <cp:revision>76</cp:revision>
  <cp:lastPrinted>2014-10-10T12:54:42Z</cp:lastPrinted>
  <dcterms:created xsi:type="dcterms:W3CDTF">2009-10-26T16:47:00Z</dcterms:created>
  <dcterms:modified xsi:type="dcterms:W3CDTF">2014-11-18T17:23:38Z</dcterms:modified>
</cp:coreProperties>
</file>